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1" r:id="rId3"/>
    <p:sldId id="263" r:id="rId4"/>
    <p:sldId id="262" r:id="rId5"/>
    <p:sldId id="264" r:id="rId6"/>
  </p:sldIdLst>
  <p:sldSz cx="7556500" cy="10693400"/>
  <p:notesSz cx="6858000" cy="9144000"/>
  <p:embeddedFontLst>
    <p:embeddedFont>
      <p:font typeface="Lobster" panose="02000506000000020003" pitchFamily="2" charset="0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Roboto Condensed" panose="02000000000000000000" pitchFamily="2" charset="0"/>
      <p:regular r:id="rId12"/>
    </p:embeddedFont>
    <p:embeddedFont>
      <p:font typeface="Cambria Math" panose="02040503050406030204" pitchFamily="18" charset="0"/>
      <p:regular r:id="rId13"/>
    </p:embeddedFont>
    <p:embeddedFont>
      <p:font typeface="Roboto" panose="02000000000000000000" pitchFamily="2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7B1"/>
    <a:srgbClr val="E4B84A"/>
    <a:srgbClr val="FAD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103" autoAdjust="0"/>
  </p:normalViewPr>
  <p:slideViewPr>
    <p:cSldViewPr>
      <p:cViewPr varScale="1">
        <p:scale>
          <a:sx n="42" d="100"/>
          <a:sy n="42" d="100"/>
        </p:scale>
        <p:origin x="218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250" y="1935742"/>
            <a:ext cx="662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8000" dirty="0" smtClean="0">
                <a:solidFill>
                  <a:srgbClr val="E4B84A"/>
                </a:solidFill>
                <a:latin typeface="Lobster" panose="02000506000000020003" pitchFamily="2" charset="0"/>
              </a:rPr>
              <a:t>Nama </a:t>
            </a:r>
          </a:p>
          <a:p>
            <a:r>
              <a:rPr lang="en-MY" sz="8000" dirty="0" smtClean="0">
                <a:solidFill>
                  <a:srgbClr val="E4B84A"/>
                </a:solidFill>
                <a:latin typeface="Lobster" panose="02000506000000020003" pitchFamily="2" charset="0"/>
              </a:rPr>
              <a:t>Program</a:t>
            </a:r>
            <a:endParaRPr lang="en-GB" sz="8000" dirty="0">
              <a:solidFill>
                <a:srgbClr val="E4B84A"/>
              </a:solidFill>
              <a:latin typeface="Lobster" panose="02000506000000020003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25450" y="622300"/>
            <a:ext cx="990600" cy="990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568450" y="702101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Nama </a:t>
            </a:r>
            <a:r>
              <a:rPr lang="en-MY" sz="24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Sekolah</a:t>
            </a:r>
            <a:endParaRPr lang="en-MY" sz="2400" b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MY" sz="2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Bandar, </a:t>
            </a:r>
            <a:r>
              <a:rPr lang="en-MY" sz="24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Negeri</a:t>
            </a:r>
            <a:endParaRPr lang="en-GB" sz="24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55" y="5972044"/>
            <a:ext cx="362996" cy="533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791" y="5348805"/>
            <a:ext cx="469805" cy="469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1" y="4743922"/>
            <a:ext cx="435159" cy="435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4646" y="4707927"/>
            <a:ext cx="332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Tarikh</a:t>
            </a:r>
            <a:endParaRPr lang="en-GB" sz="24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4646" y="5315903"/>
            <a:ext cx="332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Masa</a:t>
            </a:r>
            <a:endParaRPr lang="en-GB" sz="24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4646" y="5928526"/>
            <a:ext cx="332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Tempat</a:t>
            </a:r>
            <a:endParaRPr lang="en-GB" sz="24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2450" y="769701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MY" sz="24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Dirasmikan</a:t>
            </a:r>
            <a:r>
              <a:rPr lang="en-MY" sz="2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MY" sz="24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oleh</a:t>
            </a:r>
            <a:r>
              <a:rPr lang="en-MY" sz="2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endParaRPr lang="en-GB" sz="24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2450" y="807416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MY" sz="2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Nama </a:t>
            </a:r>
            <a:r>
              <a:rPr lang="en-MY" sz="24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Tetamu</a:t>
            </a:r>
            <a:r>
              <a:rPr lang="en-MY" sz="2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MY" sz="24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Kehormat</a:t>
            </a:r>
            <a:endParaRPr lang="en-GB" sz="24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11850" y="546100"/>
            <a:ext cx="106680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7670" y="679390"/>
            <a:ext cx="213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dirty="0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HARI BULAN</a:t>
            </a:r>
            <a:endParaRPr lang="en-GB" sz="2000" dirty="0">
              <a:solidFill>
                <a:srgbClr val="0267B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940" y="1079500"/>
            <a:ext cx="419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6600" b="1" dirty="0" smtClean="0">
                <a:solidFill>
                  <a:srgbClr val="0267B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2024</a:t>
            </a:r>
            <a:endParaRPr lang="en-GB" sz="6600" b="1" dirty="0">
              <a:solidFill>
                <a:srgbClr val="0267B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670" y="2566591"/>
            <a:ext cx="419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6600" b="1" dirty="0" smtClean="0">
                <a:solidFill>
                  <a:srgbClr val="0267B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NAMA PROGRAM</a:t>
            </a:r>
            <a:endParaRPr lang="en-GB" sz="6600" b="1" dirty="0">
              <a:solidFill>
                <a:srgbClr val="0267B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390" y="4551392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dirty="0" smtClean="0">
                <a:solidFill>
                  <a:srgbClr val="0267B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PERINGKAT SEKOLAH</a:t>
            </a:r>
            <a:endParaRPr lang="en-GB" sz="2000" dirty="0">
              <a:solidFill>
                <a:srgbClr val="0267B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390" y="5359191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dirty="0" err="1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Dirasmikan</a:t>
            </a:r>
            <a:r>
              <a:rPr lang="en-MY" sz="1600" dirty="0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MY" sz="1600" dirty="0" err="1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oleh</a:t>
            </a:r>
            <a:r>
              <a:rPr lang="en-MY" sz="1600" dirty="0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GB" sz="1600" dirty="0">
              <a:solidFill>
                <a:srgbClr val="0267B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60" y="5759301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 dirty="0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Nama </a:t>
            </a:r>
            <a:r>
              <a:rPr lang="en-MY" sz="2000" b="1" dirty="0" err="1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Tetamu</a:t>
            </a:r>
            <a:r>
              <a:rPr lang="en-MY" sz="2000" b="1" dirty="0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MY" sz="2000" b="1" dirty="0" err="1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Kehormat</a:t>
            </a:r>
            <a:endParaRPr lang="en-GB" sz="2000" b="1" dirty="0">
              <a:solidFill>
                <a:srgbClr val="0267B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570" y="6675010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dirty="0" smtClean="0">
                <a:solidFill>
                  <a:srgbClr val="0267B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Slogan Program </a:t>
            </a:r>
            <a:r>
              <a:rPr lang="en-MY" sz="2800" dirty="0" err="1" smtClean="0">
                <a:solidFill>
                  <a:srgbClr val="0267B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sekiranya</a:t>
            </a:r>
            <a:r>
              <a:rPr lang="en-MY" sz="2800" dirty="0" smtClean="0">
                <a:solidFill>
                  <a:srgbClr val="0267B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MY" sz="2800" dirty="0" err="1" smtClean="0">
                <a:solidFill>
                  <a:srgbClr val="0267B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ada</a:t>
            </a:r>
            <a:endParaRPr lang="en-GB" sz="2800" dirty="0">
              <a:solidFill>
                <a:srgbClr val="0267B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194" y="8547099"/>
            <a:ext cx="88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400" dirty="0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HARI</a:t>
            </a:r>
            <a:endParaRPr lang="en-GB" sz="2400" dirty="0">
              <a:solidFill>
                <a:srgbClr val="0267B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5020" y="8547099"/>
            <a:ext cx="120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400" dirty="0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MASA</a:t>
            </a:r>
            <a:endParaRPr lang="en-GB" sz="2400" dirty="0">
              <a:solidFill>
                <a:srgbClr val="0267B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1804" y="9779157"/>
            <a:ext cx="163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400" dirty="0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TEMPAT</a:t>
            </a:r>
            <a:endParaRPr lang="en-GB" sz="2400" dirty="0">
              <a:solidFill>
                <a:srgbClr val="0267B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6160" y="9397125"/>
            <a:ext cx="50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</a:t>
            </a:r>
            <a:endParaRPr lang="en-GB" dirty="0">
              <a:solidFill>
                <a:srgbClr val="0267B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4848" y="8547099"/>
            <a:ext cx="120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400" dirty="0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01</a:t>
            </a:r>
          </a:p>
          <a:p>
            <a:pPr algn="ctr"/>
            <a:r>
              <a:rPr lang="en-MY" sz="2400" dirty="0" err="1" smtClean="0">
                <a:solidFill>
                  <a:srgbClr val="0267B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Julai</a:t>
            </a:r>
            <a:endParaRPr lang="en-GB" sz="2400" dirty="0">
              <a:solidFill>
                <a:srgbClr val="0267B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07670" y="9080500"/>
            <a:ext cx="1143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66135" y="9061450"/>
            <a:ext cx="1143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70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261" y="1003300"/>
            <a:ext cx="332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36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Tajuk</a:t>
            </a:r>
            <a:endParaRPr lang="en-GB" sz="36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6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261" y="1003300"/>
            <a:ext cx="332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36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Tajuk</a:t>
            </a:r>
            <a:endParaRPr lang="en-GB" sz="36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1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261" y="1003300"/>
            <a:ext cx="332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3600" b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Tajuk</a:t>
            </a:r>
            <a:endParaRPr lang="en-GB" sz="36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42</Words>
  <Application>Microsoft Office PowerPoint</Application>
  <PresentationFormat>Custom</PresentationFormat>
  <Paragraphs>25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Lobster</vt:lpstr>
      <vt:lpstr>Calibri</vt:lpstr>
      <vt:lpstr>Roboto Condensed</vt:lpstr>
      <vt:lpstr>Cambria Math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 GURU</dc:title>
  <dc:creator>User</dc:creator>
  <cp:lastModifiedBy>Juin</cp:lastModifiedBy>
  <cp:revision>7</cp:revision>
  <dcterms:created xsi:type="dcterms:W3CDTF">2006-08-16T00:00:00Z</dcterms:created>
  <dcterms:modified xsi:type="dcterms:W3CDTF">2024-05-11T10:32:51Z</dcterms:modified>
  <dc:identifier>DAGEdMkeeL0</dc:identifier>
</cp:coreProperties>
</file>