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3" r:id="rId3"/>
    <p:sldId id="264" r:id="rId4"/>
  </p:sldIdLst>
  <p:sldSz cx="7556500" cy="10693400"/>
  <p:notesSz cx="6858000" cy="9144000"/>
  <p:embeddedFontLst>
    <p:embeddedFont>
      <p:font typeface="Lucida Bright" panose="02040602050505020304" pitchFamily="18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961"/>
    <a:srgbClr val="0267B1"/>
    <a:srgbClr val="E4B84A"/>
    <a:srgbClr val="FAD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03" autoAdjust="0"/>
  </p:normalViewPr>
  <p:slideViewPr>
    <p:cSldViewPr>
      <p:cViewPr varScale="1">
        <p:scale>
          <a:sx n="42" d="100"/>
          <a:sy n="42" d="100"/>
        </p:scale>
        <p:origin x="218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550" y="2652031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 dirty="0" smtClean="0">
                <a:solidFill>
                  <a:srgbClr val="388961"/>
                </a:solidFill>
                <a:latin typeface="Lucida Bright" panose="02040602050505020304" pitchFamily="18" charset="0"/>
              </a:rPr>
              <a:t>Nama </a:t>
            </a:r>
          </a:p>
          <a:p>
            <a:r>
              <a:rPr lang="en-MY" sz="8000" b="1" dirty="0" smtClean="0">
                <a:solidFill>
                  <a:srgbClr val="388961"/>
                </a:solidFill>
                <a:latin typeface="Lucida Bright" panose="02040602050505020304" pitchFamily="18" charset="0"/>
              </a:rPr>
              <a:t>Program</a:t>
            </a:r>
            <a:endParaRPr lang="en-GB" sz="8000" b="1" dirty="0">
              <a:solidFill>
                <a:srgbClr val="388961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6750" y="1442458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388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09750" y="1522259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Nama </a:t>
            </a:r>
            <a:r>
              <a:rPr lang="en-MY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Sekolah</a:t>
            </a:r>
            <a:endParaRPr lang="en-MY" sz="2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MY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Bandar, </a:t>
            </a:r>
            <a:r>
              <a:rPr lang="en-MY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Negeri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5" y="6792202"/>
            <a:ext cx="362996" cy="533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091" y="6168963"/>
            <a:ext cx="469805" cy="469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1" y="5564080"/>
            <a:ext cx="435159" cy="435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5946" y="5528085"/>
            <a:ext cx="3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Tarikh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5946" y="6136061"/>
            <a:ext cx="3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Masa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946" y="6748684"/>
            <a:ext cx="3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Tempat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750" y="8300317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Dirasmikan</a:t>
            </a:r>
            <a:r>
              <a:rPr lang="en-MY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oleh</a:t>
            </a:r>
            <a:r>
              <a:rPr lang="en-MY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867746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Nama </a:t>
            </a:r>
            <a:r>
              <a:rPr lang="en-MY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Tetamu</a:t>
            </a:r>
            <a:r>
              <a:rPr lang="en-MY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Kehormat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4469993" y="6483609"/>
            <a:ext cx="2889657" cy="2655515"/>
          </a:xfrm>
          <a:prstGeom prst="star7">
            <a:avLst/>
          </a:prstGeom>
          <a:solidFill>
            <a:schemeClr val="bg1"/>
          </a:solidFill>
          <a:ln>
            <a:solidFill>
              <a:srgbClr val="388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5261" y="850900"/>
            <a:ext cx="332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 err="1" smtClean="0">
                <a:solidFill>
                  <a:srgbClr val="38896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Tajuk</a:t>
            </a:r>
            <a:endParaRPr lang="en-GB" sz="3600" b="1" dirty="0">
              <a:solidFill>
                <a:srgbClr val="38896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850" y="546100"/>
            <a:ext cx="332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600" b="1" dirty="0" err="1" smtClean="0">
                <a:solidFill>
                  <a:srgbClr val="38896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Tajuk</a:t>
            </a:r>
            <a:endParaRPr lang="en-GB" sz="3600" b="1" dirty="0">
              <a:solidFill>
                <a:srgbClr val="38896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340" y="1735891"/>
            <a:ext cx="3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Isi </a:t>
            </a:r>
            <a:r>
              <a:rPr lang="en-MY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kandungan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0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20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Lucida Bright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HARI GURU</dc:title>
  <dc:creator>User</dc:creator>
  <cp:lastModifiedBy>Juin</cp:lastModifiedBy>
  <cp:revision>10</cp:revision>
  <dcterms:created xsi:type="dcterms:W3CDTF">2006-08-16T00:00:00Z</dcterms:created>
  <dcterms:modified xsi:type="dcterms:W3CDTF">2024-05-13T05:57:03Z</dcterms:modified>
  <dc:identifier>DAGEdMkeeL0</dc:identifier>
</cp:coreProperties>
</file>