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3" r:id="rId3"/>
    <p:sldId id="264" r:id="rId4"/>
  </p:sldIdLst>
  <p:sldSz cx="7556500" cy="10693400"/>
  <p:notesSz cx="6858000" cy="9144000"/>
  <p:embeddedFontLst>
    <p:embeddedFont>
      <p:font typeface="Roboto" panose="0200000000000000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 Math" panose="02040503050406030204" pitchFamily="18" charset="0"/>
      <p:regular r:id="rId10"/>
    </p:embeddedFont>
    <p:embeddedFont>
      <p:font typeface="Garamond" panose="02020404030301010803" pitchFamily="18" charset="0"/>
      <p:regular r:id="rId11"/>
      <p:bold r:id="rId12"/>
      <p:italic r:id="rId13"/>
    </p:embeddedFont>
    <p:embeddedFont>
      <p:font typeface="Bradley Hand ITC" panose="03070402050302030203" pitchFamily="66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02C"/>
    <a:srgbClr val="FBC177"/>
    <a:srgbClr val="FB93CF"/>
    <a:srgbClr val="F49AD4"/>
    <a:srgbClr val="202596"/>
    <a:srgbClr val="388961"/>
    <a:srgbClr val="0267B1"/>
    <a:srgbClr val="E4B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03" autoAdjust="0"/>
  </p:normalViewPr>
  <p:slideViewPr>
    <p:cSldViewPr>
      <p:cViewPr varScale="1">
        <p:scale>
          <a:sx n="42" d="100"/>
          <a:sy n="42" d="100"/>
        </p:scale>
        <p:origin x="21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550" y="2636527"/>
            <a:ext cx="6629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7500" b="1" dirty="0" smtClean="0">
                <a:solidFill>
                  <a:srgbClr val="FAD02C"/>
                </a:solidFill>
                <a:latin typeface="Garamond" panose="02020404030301010803" pitchFamily="18" charset="0"/>
              </a:rPr>
              <a:t>Nama </a:t>
            </a:r>
            <a:r>
              <a:rPr lang="en-MY" sz="7500" b="1" dirty="0" smtClean="0">
                <a:solidFill>
                  <a:srgbClr val="FAD02C"/>
                </a:solidFill>
                <a:latin typeface="Garamond" panose="02020404030301010803" pitchFamily="18" charset="0"/>
              </a:rPr>
              <a:t>Program</a:t>
            </a:r>
            <a:endParaRPr lang="en-GB" sz="7500" b="1" dirty="0">
              <a:solidFill>
                <a:srgbClr val="FAD02C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88710" y="28473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rgbClr val="3889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54650" y="1353725"/>
            <a:ext cx="242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Nama </a:t>
            </a:r>
            <a:r>
              <a:rPr lang="en-MY" sz="24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Sekolah</a:t>
            </a:r>
            <a:endParaRPr lang="en-MY" sz="2400" b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MY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Bandar, </a:t>
            </a:r>
            <a:r>
              <a:rPr lang="en-MY" sz="24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Negeri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6920" y="6873732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Dirasmikan</a:t>
            </a:r>
            <a:r>
              <a:rPr lang="en-MY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oleh</a:t>
            </a:r>
            <a:r>
              <a:rPr lang="en-MY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6920" y="725087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Nama </a:t>
            </a:r>
            <a:r>
              <a:rPr lang="en-MY" sz="24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Tetamu</a:t>
            </a:r>
            <a:r>
              <a:rPr lang="en-MY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Kehormat</a:t>
            </a:r>
            <a:endParaRPr lang="en-GB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6985" y="4357178"/>
            <a:ext cx="886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" panose="02000000000000000000" pitchFamily="2" charset="0"/>
              </a:rPr>
              <a:t>HARI</a:t>
            </a:r>
            <a:endParaRPr lang="en-GB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7811" y="4357178"/>
            <a:ext cx="120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" panose="02000000000000000000" pitchFamily="2" charset="0"/>
              </a:rPr>
              <a:t>MASA</a:t>
            </a:r>
            <a:endParaRPr lang="en-GB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14595" y="5703500"/>
            <a:ext cx="163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" panose="02000000000000000000" pitchFamily="2" charset="0"/>
              </a:rPr>
              <a:t>TEMPAT</a:t>
            </a:r>
            <a:endParaRPr lang="en-GB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8951" y="5321468"/>
            <a:ext cx="50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" panose="02000000000000000000" pitchFamily="2" charset="0"/>
              </a:rPr>
              <a:t>Di</a:t>
            </a:r>
            <a:endParaRPr lang="en-GB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7639" y="4260165"/>
            <a:ext cx="120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" panose="02000000000000000000" pitchFamily="2" charset="0"/>
              </a:rPr>
              <a:t>01</a:t>
            </a:r>
          </a:p>
          <a:p>
            <a:pPr algn="ctr"/>
            <a:r>
              <a:rPr lang="en-MY" sz="24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Roboto" panose="02000000000000000000" pitchFamily="2" charset="0"/>
              </a:rPr>
              <a:t>Julai</a:t>
            </a:r>
            <a:endParaRPr lang="en-GB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Roboto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80461" y="4890579"/>
            <a:ext cx="1143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38926" y="4871529"/>
            <a:ext cx="1143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80461" y="915945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Cambria Math" panose="02040503050406030204" pitchFamily="18" charset="0"/>
              </a:rPr>
              <a:t>Slogan Program </a:t>
            </a:r>
            <a:r>
              <a:rPr lang="en-MY" sz="24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Cambria Math" panose="02040503050406030204" pitchFamily="18" charset="0"/>
              </a:rPr>
              <a:t>sekiranya</a:t>
            </a:r>
            <a:r>
              <a:rPr lang="en-MY" sz="2400" b="1" dirty="0" smtClean="0">
                <a:solidFill>
                  <a:schemeClr val="bg1"/>
                </a:solidFill>
                <a:latin typeface="Bradley Hand ITC" panose="03070402050302030203" pitchFamily="66" charset="0"/>
                <a:ea typeface="Cambria Math" panose="02040503050406030204" pitchFamily="18" charset="0"/>
              </a:rPr>
              <a:t> </a:t>
            </a:r>
            <a:r>
              <a:rPr lang="en-MY" sz="2400" b="1" dirty="0" err="1" smtClean="0">
                <a:solidFill>
                  <a:schemeClr val="bg1"/>
                </a:solidFill>
                <a:latin typeface="Bradley Hand ITC" panose="03070402050302030203" pitchFamily="66" charset="0"/>
                <a:ea typeface="Cambria Math" panose="02040503050406030204" pitchFamily="18" charset="0"/>
              </a:rPr>
              <a:t>ada</a:t>
            </a:r>
            <a:endParaRPr lang="en-GB" sz="2400" b="1" dirty="0">
              <a:solidFill>
                <a:schemeClr val="bg1"/>
              </a:solidFill>
              <a:latin typeface="Bradley Hand ITC" panose="03070402050302030203" pitchFamily="66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"/>
            <a:ext cx="7556500" cy="1068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650" y="698500"/>
            <a:ext cx="332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Tajuk</a:t>
            </a:r>
            <a:endParaRPr lang="en-GB" sz="36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650" y="1815038"/>
            <a:ext cx="3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Isi </a:t>
            </a:r>
            <a:r>
              <a:rPr lang="en-MY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kandungan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850" y="546100"/>
            <a:ext cx="332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 err="1" smtClean="0">
                <a:solidFill>
                  <a:srgbClr val="20259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Tajuk</a:t>
            </a:r>
            <a:endParaRPr lang="en-GB" sz="3600" b="1" dirty="0">
              <a:solidFill>
                <a:srgbClr val="202596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340" y="1735891"/>
            <a:ext cx="332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Isi </a:t>
            </a:r>
            <a:r>
              <a:rPr lang="en-MY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kandungan</a:t>
            </a:r>
            <a:endParaRPr lang="en-GB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0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29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Roboto</vt:lpstr>
      <vt:lpstr>Arial</vt:lpstr>
      <vt:lpstr>Calibri</vt:lpstr>
      <vt:lpstr>Cambria Math</vt:lpstr>
      <vt:lpstr>Garamond</vt:lpstr>
      <vt:lpstr>Bradley Hand ITC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HARI GURU</dc:title>
  <dc:creator>User</dc:creator>
  <cp:lastModifiedBy>Juin</cp:lastModifiedBy>
  <cp:revision>11</cp:revision>
  <dcterms:created xsi:type="dcterms:W3CDTF">2006-08-16T00:00:00Z</dcterms:created>
  <dcterms:modified xsi:type="dcterms:W3CDTF">2024-05-13T06:11:13Z</dcterms:modified>
  <dc:identifier>DAGEdMkeeL0</dc:identifier>
</cp:coreProperties>
</file>